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Temiz enerji ve yeşil </a:t>
            </a:r>
            <a:br>
              <a:rPr lang="tr-TR" dirty="0"/>
            </a:br>
            <a:r>
              <a:rPr lang="tr-TR" dirty="0"/>
              <a:t>hidrojen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80" r="31799"/>
          <a:stretch/>
        </p:blipFill>
        <p:spPr>
          <a:xfrm>
            <a:off x="6183086" y="1500596"/>
            <a:ext cx="1436914" cy="1104900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083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0553"/>
          </a:xfrm>
        </p:spPr>
        <p:txBody>
          <a:bodyPr/>
          <a:lstStyle/>
          <a:p>
            <a:r>
              <a:rPr lang="tr-TR" dirty="0"/>
              <a:t>Neler yapılabilir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23878" y="1489166"/>
            <a:ext cx="4799165" cy="3777622"/>
          </a:xfrm>
        </p:spPr>
        <p:txBody>
          <a:bodyPr/>
          <a:lstStyle/>
          <a:p>
            <a:r>
              <a:rPr lang="tr-TR" dirty="0"/>
              <a:t>Yeşil hidrojen üretimi yapan santraller kurulabilir </a:t>
            </a:r>
            <a:endParaRPr lang="tr-TR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tr-TR" dirty="0" smtClean="0"/>
              <a:t>Küçük ve büyük çaplı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tr-TR" dirty="0" smtClean="0"/>
              <a:t>Üretilen hidrojen depolanabilir </a:t>
            </a:r>
          </a:p>
          <a:p>
            <a:pPr marL="400050" lvl="1" indent="0">
              <a:buNone/>
            </a:pPr>
            <a:endParaRPr lang="tr-TR" dirty="0" smtClean="0"/>
          </a:p>
          <a:p>
            <a:pPr marL="400050" lvl="1" indent="0">
              <a:buNone/>
            </a:pPr>
            <a:endParaRPr lang="tr-TR" dirty="0"/>
          </a:p>
          <a:p>
            <a:r>
              <a:rPr lang="tr-TR" dirty="0" err="1" smtClean="0"/>
              <a:t>HES’lerden</a:t>
            </a:r>
            <a:r>
              <a:rPr lang="tr-TR" dirty="0" smtClean="0"/>
              <a:t> </a:t>
            </a:r>
            <a:r>
              <a:rPr lang="tr-TR" dirty="0"/>
              <a:t>üretilen enerjini fazlası hidrojen üretimi için kullanılabilir 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043" y="1942012"/>
            <a:ext cx="4281569" cy="2503714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185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05840" y="590503"/>
            <a:ext cx="8911687" cy="1280890"/>
          </a:xfrm>
        </p:spPr>
        <p:txBody>
          <a:bodyPr/>
          <a:lstStyle/>
          <a:p>
            <a:r>
              <a:rPr lang="tr-TR" dirty="0"/>
              <a:t>İlginiz için teşekkür ederim 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272" y="2071691"/>
            <a:ext cx="3653247" cy="3653247"/>
          </a:xfrm>
          <a:prstGeom prst="rect">
            <a:avLst/>
          </a:prstGeom>
        </p:spPr>
      </p:pic>
      <p:sp>
        <p:nvSpPr>
          <p:cNvPr id="8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9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0392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Temiz enerji ihtiyaçtır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7624" y="1532708"/>
            <a:ext cx="8915400" cy="3777622"/>
          </a:xfrm>
        </p:spPr>
        <p:txBody>
          <a:bodyPr/>
          <a:lstStyle/>
          <a:p>
            <a:r>
              <a:rPr lang="tr-TR" dirty="0"/>
              <a:t>karbon salınımı ve iklim değişikliği </a:t>
            </a:r>
            <a:endParaRPr lang="tr-TR" dirty="0" smtClean="0"/>
          </a:p>
          <a:p>
            <a:r>
              <a:rPr lang="tr-TR" dirty="0"/>
              <a:t>Kullandığımız enerji kaynakları tükeniyor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840" y="2785562"/>
            <a:ext cx="4844134" cy="2430872"/>
          </a:xfrm>
          <a:prstGeom prst="rect">
            <a:avLst/>
          </a:prstGeom>
        </p:spPr>
      </p:pic>
      <p:sp>
        <p:nvSpPr>
          <p:cNvPr id="6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100" y="2785561"/>
            <a:ext cx="4861744" cy="243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1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71497" y="1140823"/>
            <a:ext cx="8915400" cy="3777622"/>
          </a:xfrm>
        </p:spPr>
        <p:txBody>
          <a:bodyPr/>
          <a:lstStyle/>
          <a:p>
            <a:r>
              <a:rPr lang="tr-TR" dirty="0" smtClean="0"/>
              <a:t>Temiz enerji ihtiyaçtır </a:t>
            </a:r>
            <a:endParaRPr lang="tr-TR" dirty="0"/>
          </a:p>
        </p:txBody>
      </p:sp>
      <p:sp>
        <p:nvSpPr>
          <p:cNvPr id="7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28" y="1670004"/>
            <a:ext cx="928687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5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Temiz enerji kaynakları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Yenilenebilir enerji </a:t>
            </a:r>
            <a:endParaRPr lang="tr-T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/>
              <a:t>Güneş enerjisi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/>
              <a:t>Rüzgar enerjisi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/>
              <a:t>Jeotermal enerjisi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r>
              <a:rPr lang="tr-TR" dirty="0"/>
              <a:t>Alternatif yakıtlar (Metan/ Hidrojen) 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86" y="2133600"/>
            <a:ext cx="4484914" cy="2235007"/>
          </a:xfrm>
          <a:prstGeom prst="rect">
            <a:avLst/>
          </a:prstGeom>
        </p:spPr>
      </p:pic>
      <p:sp>
        <p:nvSpPr>
          <p:cNvPr id="6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969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Hidrojen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Hidrojen enerji taşıyıcı madde, enerji kaynağı değil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Hidrojen </a:t>
            </a:r>
            <a:r>
              <a:rPr lang="tr-TR" dirty="0"/>
              <a:t>nasıl elde edilir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434" y="2836394"/>
            <a:ext cx="2750592" cy="2702259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496" y="542614"/>
            <a:ext cx="2406468" cy="1443881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890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328" y="1415487"/>
            <a:ext cx="8068294" cy="4581237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5009276" y="1565959"/>
            <a:ext cx="2613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solidFill>
                  <a:schemeClr val="bg1"/>
                </a:solidFill>
              </a:rPr>
              <a:t>Kaynağa göre dünyada  hidrojen üretimi 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9341131" y="2923704"/>
            <a:ext cx="1383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solidFill>
                  <a:schemeClr val="bg1"/>
                </a:solidFill>
              </a:rPr>
              <a:t>K</a:t>
            </a:r>
            <a:r>
              <a:rPr lang="tr-TR" sz="1600" dirty="0" smtClean="0">
                <a:solidFill>
                  <a:schemeClr val="bg1"/>
                </a:solidFill>
              </a:rPr>
              <a:t>ahverengi</a:t>
            </a: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341130" y="3648759"/>
            <a:ext cx="1099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Gri</a:t>
            </a: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9341129" y="4409164"/>
            <a:ext cx="785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Mavi</a:t>
            </a: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9341128" y="5169569"/>
            <a:ext cx="785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solidFill>
                  <a:schemeClr val="bg1"/>
                </a:solidFill>
              </a:rPr>
              <a:t>Yeşil </a:t>
            </a: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13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4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73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tr-TR" dirty="0"/>
              <a:t>asıl kullanılır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3" y="2133600"/>
            <a:ext cx="4595358" cy="3777622"/>
          </a:xfrm>
        </p:spPr>
        <p:txBody>
          <a:bodyPr/>
          <a:lstStyle/>
          <a:p>
            <a:r>
              <a:rPr lang="tr-TR" dirty="0" smtClean="0"/>
              <a:t>Yakıt </a:t>
            </a:r>
            <a:r>
              <a:rPr lang="tr-TR" dirty="0" err="1" smtClean="0"/>
              <a:t>hücersi</a:t>
            </a:r>
            <a:r>
              <a:rPr lang="tr-TR" dirty="0" smtClean="0"/>
              <a:t> (</a:t>
            </a:r>
            <a:r>
              <a:rPr lang="tr-TR" dirty="0" err="1" smtClean="0"/>
              <a:t>fuel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)</a:t>
            </a:r>
            <a:endParaRPr lang="tr-T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/>
              <a:t>Hidrojeni tekrar oksijen ile </a:t>
            </a:r>
            <a:r>
              <a:rPr lang="tr-TR" dirty="0" smtClean="0"/>
              <a:t>birleştirerek elektrik  enerjisi </a:t>
            </a:r>
            <a:r>
              <a:rPr lang="tr-TR" dirty="0"/>
              <a:t>üretiyor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/>
              <a:t>Egzoz: su </a:t>
            </a:r>
            <a:r>
              <a:rPr lang="tr-TR" dirty="0"/>
              <a:t>buharı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Yakıt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/>
              <a:t>Suyu hidrojene ve oksijene ayırarak içten yanma motoru çalıştırıyor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dirty="0" smtClean="0"/>
              <a:t>Egzoz: kullanılmayan oksijen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730" y="2804641"/>
            <a:ext cx="4873270" cy="1829741"/>
          </a:xfrm>
          <a:prstGeom prst="rect">
            <a:avLst/>
          </a:prstGeom>
        </p:spPr>
      </p:pic>
      <p:sp>
        <p:nvSpPr>
          <p:cNvPr id="6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5503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Dünyada neler yapılıyor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AB yeşil mutabakata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dirty="0"/>
              <a:t>ABD enerji bakanlığı 100 milyon dolar hidrojen </a:t>
            </a:r>
            <a:r>
              <a:rPr lang="tr-TR" dirty="0" smtClean="0"/>
              <a:t>yatırımı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r>
              <a:rPr lang="tr-TR" dirty="0"/>
              <a:t>Çin, güney K</a:t>
            </a:r>
            <a:r>
              <a:rPr lang="tr-TR" dirty="0" smtClean="0"/>
              <a:t>ore</a:t>
            </a:r>
            <a:r>
              <a:rPr lang="tr-TR" dirty="0"/>
              <a:t>, ve </a:t>
            </a:r>
            <a:r>
              <a:rPr lang="tr-TR" dirty="0" smtClean="0"/>
              <a:t>Japonya çalışmaları </a:t>
            </a:r>
            <a:endParaRPr lang="tr-TR" dirty="0"/>
          </a:p>
          <a:p>
            <a:endParaRPr lang="tr-TR" dirty="0"/>
          </a:p>
        </p:txBody>
      </p:sp>
      <p:sp>
        <p:nvSpPr>
          <p:cNvPr id="5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475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Türkiye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4064137" cy="3777622"/>
          </a:xfrm>
        </p:spPr>
        <p:txBody>
          <a:bodyPr/>
          <a:lstStyle/>
          <a:p>
            <a:r>
              <a:rPr lang="tr-TR" dirty="0" err="1"/>
              <a:t>Shura</a:t>
            </a:r>
            <a:r>
              <a:rPr lang="tr-TR" dirty="0"/>
              <a:t> enerji dönüşüm merkezi raporu </a:t>
            </a:r>
            <a:endParaRPr lang="tr-TR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tr-TR" dirty="0" err="1" smtClean="0"/>
              <a:t>Türkiyede</a:t>
            </a:r>
            <a:r>
              <a:rPr lang="tr-TR" dirty="0" smtClean="0"/>
              <a:t>  </a:t>
            </a:r>
            <a:r>
              <a:rPr lang="tr-TR" dirty="0"/>
              <a:t>hidrojenle ilgili fırsatlar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tr-TR" dirty="0"/>
              <a:t>Hidrojen dönüşümünü sağlanması için gerekli altyapı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tr-TR" dirty="0" smtClean="0"/>
              <a:t>Hidrojen </a:t>
            </a:r>
            <a:r>
              <a:rPr lang="tr-TR" dirty="0"/>
              <a:t>girişimciliğinin getirdiği fırsatlar </a:t>
            </a:r>
            <a:endParaRPr lang="tr-TR" dirty="0" smtClean="0"/>
          </a:p>
          <a:p>
            <a:pPr marL="400050" lvl="1" indent="0">
              <a:buNone/>
            </a:pPr>
            <a:endParaRPr lang="tr-TR" dirty="0"/>
          </a:p>
          <a:p>
            <a:pPr indent="-285750"/>
            <a:r>
              <a:rPr lang="tr-TR" dirty="0"/>
              <a:t>Ar-Ge çalışmaları </a:t>
            </a:r>
          </a:p>
          <a:p>
            <a:pPr indent="-285750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502" y="2133600"/>
            <a:ext cx="4312421" cy="2044806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744676" y="36620"/>
            <a:ext cx="15082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ADANA </a:t>
            </a:r>
            <a:r>
              <a:rPr sz="1200" b="1" spc="-25" dirty="0">
                <a:latin typeface="Calibri"/>
                <a:cs typeface="Calibri"/>
              </a:rPr>
              <a:t>SANAYİ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ODASI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3"/>
          <p:cNvSpPr/>
          <p:nvPr/>
        </p:nvSpPr>
        <p:spPr>
          <a:xfrm>
            <a:off x="174700" y="36620"/>
            <a:ext cx="569976" cy="569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611806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251</TotalTime>
  <Words>199</Words>
  <Application>Microsoft Office PowerPoint</Application>
  <PresentationFormat>Geniş ekran</PresentationFormat>
  <Paragraphs>64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Duman</vt:lpstr>
      <vt:lpstr>Temiz enerji ve yeşil  hidrojen </vt:lpstr>
      <vt:lpstr>Temiz enerji ihtiyaçtır </vt:lpstr>
      <vt:lpstr>PowerPoint Sunusu</vt:lpstr>
      <vt:lpstr>Temiz enerji kaynakları </vt:lpstr>
      <vt:lpstr>Hidrojen </vt:lpstr>
      <vt:lpstr>PowerPoint Sunusu</vt:lpstr>
      <vt:lpstr>Nasıl kullanılır </vt:lpstr>
      <vt:lpstr>Dünyada neler yapılıyor</vt:lpstr>
      <vt:lpstr>Türkiye </vt:lpstr>
      <vt:lpstr>Neler yapılabilir</vt:lpstr>
      <vt:lpstr>İlginiz için teşekkür ederim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Temiz enerji ve yeşil  hidrojen</dc:title>
  <dc:creator>laptop-7</dc:creator>
  <cp:lastModifiedBy>laptop-7</cp:lastModifiedBy>
  <cp:revision>15</cp:revision>
  <dcterms:created xsi:type="dcterms:W3CDTF">2021-02-24T08:29:31Z</dcterms:created>
  <dcterms:modified xsi:type="dcterms:W3CDTF">2021-02-24T13:27:04Z</dcterms:modified>
</cp:coreProperties>
</file>